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sldIdLst>
    <p:sldId id="256" r:id="rId3"/>
    <p:sldId id="257" r:id="rId4"/>
    <p:sldId id="258" r:id="rId5"/>
    <p:sldId id="315" r:id="rId6"/>
    <p:sldId id="259" r:id="rId7"/>
    <p:sldId id="260" r:id="rId8"/>
    <p:sldId id="261" r:id="rId9"/>
    <p:sldId id="262" r:id="rId10"/>
    <p:sldId id="263" r:id="rId11"/>
    <p:sldId id="310" r:id="rId12"/>
    <p:sldId id="264" r:id="rId13"/>
    <p:sldId id="265" r:id="rId14"/>
    <p:sldId id="266" r:id="rId15"/>
    <p:sldId id="267" r:id="rId16"/>
    <p:sldId id="313" r:id="rId17"/>
    <p:sldId id="314" r:id="rId18"/>
    <p:sldId id="312" r:id="rId19"/>
    <p:sldId id="268" r:id="rId20"/>
    <p:sldId id="306" r:id="rId21"/>
    <p:sldId id="269" r:id="rId22"/>
    <p:sldId id="307" r:id="rId23"/>
    <p:sldId id="308" r:id="rId24"/>
    <p:sldId id="309" r:id="rId2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>
        <p:scale>
          <a:sx n="100" d="100"/>
          <a:sy n="100" d="100"/>
        </p:scale>
        <p:origin x="-52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303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075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14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2024/10/22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Root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5997574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8967165" y="588372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2895172" y="6356770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5610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5"/>
            <a:ext cx="6386546" cy="51718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2258664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3470741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360126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4376248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3895258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422210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4217167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3918404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4217167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3617243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2699937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2648653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3355694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296642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2930008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B541957D-1817-3568-CB14-56039B73E160}"/>
              </a:ext>
            </a:extLst>
          </p:cNvPr>
          <p:cNvCxnSpPr>
            <a:cxnSpLocks/>
          </p:cNvCxnSpPr>
          <p:nvPr/>
        </p:nvCxnSpPr>
        <p:spPr>
          <a:xfrm flipV="1">
            <a:off x="2209511" y="2169459"/>
            <a:ext cx="0" cy="47582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4153C2F-CC13-43C9-73C4-38BDFF8F1945}"/>
              </a:ext>
            </a:extLst>
          </p:cNvPr>
          <p:cNvCxnSpPr>
            <a:cxnSpLocks/>
          </p:cNvCxnSpPr>
          <p:nvPr/>
        </p:nvCxnSpPr>
        <p:spPr>
          <a:xfrm>
            <a:off x="2209511" y="2169459"/>
            <a:ext cx="201535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台形 28">
            <a:extLst>
              <a:ext uri="{FF2B5EF4-FFF2-40B4-BE49-F238E27FC236}">
                <a16:creationId xmlns:a16="http://schemas.microsoft.com/office/drawing/2014/main" id="{E115A3E3-A3D8-A58E-4AB4-31D29D0A6901}"/>
              </a:ext>
            </a:extLst>
          </p:cNvPr>
          <p:cNvSpPr/>
          <p:nvPr/>
        </p:nvSpPr>
        <p:spPr>
          <a:xfrm rot="5400000" flipV="1">
            <a:off x="3459124" y="1544241"/>
            <a:ext cx="674575" cy="247258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8B04D10-9734-DFB9-0439-3D508C0972B9}"/>
              </a:ext>
            </a:extLst>
          </p:cNvPr>
          <p:cNvCxnSpPr>
            <a:cxnSpLocks/>
          </p:cNvCxnSpPr>
          <p:nvPr/>
        </p:nvCxnSpPr>
        <p:spPr>
          <a:xfrm>
            <a:off x="3920040" y="1858844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C2BE75-F1AA-2A22-3B00-C9D001B6518B}"/>
              </a:ext>
            </a:extLst>
          </p:cNvPr>
          <p:cNvCxnSpPr>
            <a:cxnSpLocks/>
          </p:cNvCxnSpPr>
          <p:nvPr/>
        </p:nvCxnSpPr>
        <p:spPr>
          <a:xfrm flipV="1">
            <a:off x="4224581" y="1858844"/>
            <a:ext cx="0" cy="31061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F6976DA-759D-A30F-9B94-1C0319BD8590}"/>
              </a:ext>
            </a:extLst>
          </p:cNvPr>
          <p:cNvCxnSpPr>
            <a:cxnSpLocks/>
          </p:cNvCxnSpPr>
          <p:nvPr/>
        </p:nvCxnSpPr>
        <p:spPr>
          <a:xfrm>
            <a:off x="3920040" y="1510876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A06BDC9-3B43-DC94-CEA3-084990D730BA}"/>
              </a:ext>
            </a:extLst>
          </p:cNvPr>
          <p:cNvSpPr txBox="1"/>
          <p:nvPr/>
        </p:nvSpPr>
        <p:spPr>
          <a:xfrm>
            <a:off x="4164598" y="1339063"/>
            <a:ext cx="39698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17714B6-50CA-29E2-8E9E-47FE2F486F42}"/>
              </a:ext>
            </a:extLst>
          </p:cNvPr>
          <p:cNvCxnSpPr>
            <a:cxnSpLocks/>
          </p:cNvCxnSpPr>
          <p:nvPr/>
        </p:nvCxnSpPr>
        <p:spPr>
          <a:xfrm flipH="1">
            <a:off x="3068817" y="1667870"/>
            <a:ext cx="60396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9518329-BE5B-902E-1E12-DE89F007D162}"/>
              </a:ext>
            </a:extLst>
          </p:cNvPr>
          <p:cNvSpPr/>
          <p:nvPr/>
        </p:nvSpPr>
        <p:spPr>
          <a:xfrm>
            <a:off x="2308946" y="1497420"/>
            <a:ext cx="759871" cy="34448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NIM-OUT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8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1604220" y="247297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1604220" y="314353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2473278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5555242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5492062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3323427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543059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2657843" y="339543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2920470" y="323888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3043799" y="2692686"/>
            <a:ext cx="0" cy="1240486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651861" y="2684341"/>
            <a:ext cx="256680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692686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1771450" y="393317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2651861" y="4051607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2914488" y="3895052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3016009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808558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545396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55454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58502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571693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5706349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4824877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5493688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5512667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1771449" y="494675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847002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2845086"/>
            <a:ext cx="0" cy="2247983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043799" y="5172964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2651860" y="5093069"/>
            <a:ext cx="4272379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4824877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9026748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7E1529B-7756-8631-04F8-721E866C7BC7}"/>
              </a:ext>
            </a:extLst>
          </p:cNvPr>
          <p:cNvSpPr/>
          <p:nvPr/>
        </p:nvSpPr>
        <p:spPr>
          <a:xfrm>
            <a:off x="1602816" y="1685036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58A086B-E4B8-4B4B-E3D6-26B2A0AA948C}"/>
              </a:ext>
            </a:extLst>
          </p:cNvPr>
          <p:cNvSpPr/>
          <p:nvPr/>
        </p:nvSpPr>
        <p:spPr>
          <a:xfrm>
            <a:off x="3113075" y="162632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CB988F5-E835-01F0-DF2E-74A8CABED17D}"/>
              </a:ext>
            </a:extLst>
          </p:cNvPr>
          <p:cNvSpPr/>
          <p:nvPr/>
        </p:nvSpPr>
        <p:spPr>
          <a:xfrm>
            <a:off x="4512822" y="162296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4591306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4669790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3184252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3264256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4317879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2656439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3209821" y="1293973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x16</a:t>
            </a:r>
          </a:p>
        </p:txBody>
      </p:sp>
    </p:spTree>
    <p:extLst>
      <p:ext uri="{BB962C8B-B14F-4D97-AF65-F5344CB8AC3E}">
        <p14:creationId xmlns:p14="http://schemas.microsoft.com/office/powerpoint/2010/main" val="834177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C4E385D6-A577-FC20-2C14-295A35FA8712}"/>
              </a:ext>
            </a:extLst>
          </p:cNvPr>
          <p:cNvSpPr/>
          <p:nvPr/>
        </p:nvSpPr>
        <p:spPr>
          <a:xfrm>
            <a:off x="712229" y="1042160"/>
            <a:ext cx="3743114" cy="4203352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EA86DE49-B8E9-D1EB-94E9-598446E4B8CB}"/>
              </a:ext>
            </a:extLst>
          </p:cNvPr>
          <p:cNvSpPr/>
          <p:nvPr/>
        </p:nvSpPr>
        <p:spPr>
          <a:xfrm>
            <a:off x="4864417" y="1215617"/>
            <a:ext cx="6592475" cy="5518670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2C91C5B0-D84A-68BE-9AAB-2D8C59F9AA2C}"/>
              </a:ext>
            </a:extLst>
          </p:cNvPr>
          <p:cNvSpPr/>
          <p:nvPr/>
        </p:nvSpPr>
        <p:spPr>
          <a:xfrm>
            <a:off x="914401" y="1215617"/>
            <a:ext cx="3743114" cy="4203352"/>
          </a:xfrm>
          <a:prstGeom prst="rect">
            <a:avLst/>
          </a:prstGeom>
          <a:solidFill>
            <a:schemeClr val="bg1"/>
          </a:solidFill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8111843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5425" y="3597929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 port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950015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8442371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7058220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8902605" y="5897225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8002234" y="5834045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9285922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9415750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9415750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9366417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1528701" y="4682331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1348206" y="3823613"/>
            <a:ext cx="61089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1528701" y="3831958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1689400" y="404460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6805257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6805257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6805257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cxnSpLocks/>
            <a:stCxn id="25" idx="3"/>
            <a:endCxn id="17" idx="1"/>
          </p:cNvCxnSpPr>
          <p:nvPr/>
        </p:nvCxnSpPr>
        <p:spPr>
          <a:xfrm>
            <a:off x="8105969" y="2940668"/>
            <a:ext cx="1309781" cy="10802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9397373" y="58874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9397373" y="61922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8745192" y="605891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7665015" y="6048332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9734591" y="4824877"/>
            <a:ext cx="0" cy="10625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6760867" y="5835671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9614279" y="5854650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5983715" y="528614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1454150" y="2791834"/>
            <a:ext cx="4882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7238334" y="5070968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6864126" y="5418968"/>
            <a:ext cx="1896733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8763796" y="4824877"/>
            <a:ext cx="0" cy="5940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10866305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6430863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6509347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5023809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5103813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6157436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4495996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5049378" y="1390407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x2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5D1C13D-9ECC-FD02-CB9B-E2FD4F700AB3}"/>
              </a:ext>
            </a:extLst>
          </p:cNvPr>
          <p:cNvSpPr/>
          <p:nvPr/>
        </p:nvSpPr>
        <p:spPr>
          <a:xfrm>
            <a:off x="3442373" y="176405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6880851-997C-963A-E4EB-2D466A1F251E}"/>
              </a:ext>
            </a:extLst>
          </p:cNvPr>
          <p:cNvSpPr/>
          <p:nvPr/>
        </p:nvSpPr>
        <p:spPr>
          <a:xfrm>
            <a:off x="2250734" y="176144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489C396-F76E-AA26-9746-7C16F354540C}"/>
              </a:ext>
            </a:extLst>
          </p:cNvPr>
          <p:cNvSpPr/>
          <p:nvPr/>
        </p:nvSpPr>
        <p:spPr>
          <a:xfrm>
            <a:off x="1942364" y="266000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1942364" y="34716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1942364" y="4321822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ED52D06-EA33-ED11-41C8-6FF5FC096C5B}"/>
              </a:ext>
            </a:extLst>
          </p:cNvPr>
          <p:cNvSpPr/>
          <p:nvPr/>
        </p:nvSpPr>
        <p:spPr>
          <a:xfrm>
            <a:off x="3278351" y="2614409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Transmitter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EBAA3CC-FA86-A608-D78A-D78632F4215F}"/>
              </a:ext>
            </a:extLst>
          </p:cNvPr>
          <p:cNvSpPr/>
          <p:nvPr/>
        </p:nvSpPr>
        <p:spPr>
          <a:xfrm>
            <a:off x="5102669" y="2641729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0E10ADEB-7C5B-8908-021E-ADC7F4860277}"/>
              </a:ext>
            </a:extLst>
          </p:cNvPr>
          <p:cNvSpPr/>
          <p:nvPr/>
        </p:nvSpPr>
        <p:spPr>
          <a:xfrm>
            <a:off x="7052348" y="2694576"/>
            <a:ext cx="1053621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B38E44E2-7EEC-49A1-47A1-ECC7B7D7A3BD}"/>
              </a:ext>
            </a:extLst>
          </p:cNvPr>
          <p:cNvSpPr/>
          <p:nvPr/>
        </p:nvSpPr>
        <p:spPr>
          <a:xfrm>
            <a:off x="7058219" y="3627343"/>
            <a:ext cx="1053623" cy="47633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558359E-0793-772F-160C-B17C31563C5E}"/>
              </a:ext>
            </a:extLst>
          </p:cNvPr>
          <p:cNvSpPr/>
          <p:nvPr/>
        </p:nvSpPr>
        <p:spPr>
          <a:xfrm>
            <a:off x="4299390" y="4406720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Local-bus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bridge</a:t>
            </a: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605ABDF5-A67D-0287-FB27-556676C4F8E8}"/>
              </a:ext>
            </a:extLst>
          </p:cNvPr>
          <p:cNvCxnSpPr>
            <a:cxnSpLocks/>
          </p:cNvCxnSpPr>
          <p:nvPr/>
        </p:nvCxnSpPr>
        <p:spPr>
          <a:xfrm>
            <a:off x="1689401" y="292259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5500FBB-4FAB-6FC8-DD69-C3FF5E7065A6}"/>
              </a:ext>
            </a:extLst>
          </p:cNvPr>
          <p:cNvCxnSpPr>
            <a:cxnSpLocks/>
          </p:cNvCxnSpPr>
          <p:nvPr/>
        </p:nvCxnSpPr>
        <p:spPr>
          <a:xfrm>
            <a:off x="1689400" y="2121226"/>
            <a:ext cx="0" cy="2748101"/>
          </a:xfrm>
          <a:prstGeom prst="straightConnector1">
            <a:avLst/>
          </a:prstGeom>
          <a:ln w="15875"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F031B75-EF8D-FDEE-2128-EC080E43435E}"/>
              </a:ext>
            </a:extLst>
          </p:cNvPr>
          <p:cNvCxnSpPr>
            <a:cxnSpLocks/>
          </p:cNvCxnSpPr>
          <p:nvPr/>
        </p:nvCxnSpPr>
        <p:spPr>
          <a:xfrm>
            <a:off x="1689399" y="4869327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5DD0F03E-7416-16E1-0A01-37A8DA6E11A5}"/>
              </a:ext>
            </a:extLst>
          </p:cNvPr>
          <p:cNvCxnSpPr>
            <a:cxnSpLocks/>
          </p:cNvCxnSpPr>
          <p:nvPr/>
        </p:nvCxnSpPr>
        <p:spPr>
          <a:xfrm>
            <a:off x="5994398" y="2855391"/>
            <a:ext cx="105597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C5FD91B1-696A-FD6E-EDDA-C6CA26E914A3}"/>
              </a:ext>
            </a:extLst>
          </p:cNvPr>
          <p:cNvCxnSpPr>
            <a:cxnSpLocks/>
          </p:cNvCxnSpPr>
          <p:nvPr/>
        </p:nvCxnSpPr>
        <p:spPr>
          <a:xfrm>
            <a:off x="6225540" y="3065632"/>
            <a:ext cx="83268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EEA79C3-28DB-2A42-4F5F-76DBFC17529D}"/>
              </a:ext>
            </a:extLst>
          </p:cNvPr>
          <p:cNvCxnSpPr>
            <a:cxnSpLocks/>
          </p:cNvCxnSpPr>
          <p:nvPr/>
        </p:nvCxnSpPr>
        <p:spPr>
          <a:xfrm>
            <a:off x="3002449" y="4661932"/>
            <a:ext cx="129694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8B3FD0DE-75FA-904E-595B-A812767B95FD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2305600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FC86C73E-26B0-59C5-EEC9-A37C43EE15F5}"/>
              </a:ext>
            </a:extLst>
          </p:cNvPr>
          <p:cNvCxnSpPr>
            <a:cxnSpLocks/>
          </p:cNvCxnSpPr>
          <p:nvPr/>
        </p:nvCxnSpPr>
        <p:spPr>
          <a:xfrm>
            <a:off x="8744561" y="3545396"/>
            <a:ext cx="67785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1D6D561B-BDC6-8B75-BD06-CCDA928DE503}"/>
              </a:ext>
            </a:extLst>
          </p:cNvPr>
          <p:cNvCxnSpPr>
            <a:cxnSpLocks/>
          </p:cNvCxnSpPr>
          <p:nvPr/>
        </p:nvCxnSpPr>
        <p:spPr>
          <a:xfrm>
            <a:off x="8738252" y="3380723"/>
            <a:ext cx="0" cy="4847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8D0451D6-86D8-75E3-000C-5D6609C51720}"/>
              </a:ext>
            </a:extLst>
          </p:cNvPr>
          <p:cNvCxnSpPr>
            <a:cxnSpLocks/>
          </p:cNvCxnSpPr>
          <p:nvPr/>
        </p:nvCxnSpPr>
        <p:spPr>
          <a:xfrm>
            <a:off x="8096090" y="3873586"/>
            <a:ext cx="64847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80A4A06A-C597-46DD-66B8-199B450C036F}"/>
              </a:ext>
            </a:extLst>
          </p:cNvPr>
          <p:cNvCxnSpPr>
            <a:cxnSpLocks/>
          </p:cNvCxnSpPr>
          <p:nvPr/>
        </p:nvCxnSpPr>
        <p:spPr>
          <a:xfrm>
            <a:off x="5507198" y="4661932"/>
            <a:ext cx="923665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FF74276D-01B3-D909-0AFA-33B36DD32092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0" cy="127208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AC5F4BC-73F8-AEE5-FD35-B58EB95767FF}"/>
              </a:ext>
            </a:extLst>
          </p:cNvPr>
          <p:cNvCxnSpPr>
            <a:cxnSpLocks/>
          </p:cNvCxnSpPr>
          <p:nvPr/>
        </p:nvCxnSpPr>
        <p:spPr>
          <a:xfrm>
            <a:off x="6217981" y="3065632"/>
            <a:ext cx="0" cy="71919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A42CC04D-8351-46B5-008D-3DC9B238FDD7}"/>
              </a:ext>
            </a:extLst>
          </p:cNvPr>
          <p:cNvCxnSpPr>
            <a:cxnSpLocks/>
          </p:cNvCxnSpPr>
          <p:nvPr/>
        </p:nvCxnSpPr>
        <p:spPr>
          <a:xfrm>
            <a:off x="6003989" y="3782580"/>
            <a:ext cx="22155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>
            <a:extLst>
              <a:ext uri="{FF2B5EF4-FFF2-40B4-BE49-F238E27FC236}">
                <a16:creationId xmlns:a16="http://schemas.microsoft.com/office/drawing/2014/main" id="{4539C662-B75B-EACF-0B45-38EC73F154A5}"/>
              </a:ext>
            </a:extLst>
          </p:cNvPr>
          <p:cNvCxnSpPr>
            <a:cxnSpLocks/>
          </p:cNvCxnSpPr>
          <p:nvPr/>
        </p:nvCxnSpPr>
        <p:spPr>
          <a:xfrm>
            <a:off x="1689399" y="2121226"/>
            <a:ext cx="561335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C2713FAE-0EAA-01B1-E405-774922E3A106}"/>
              </a:ext>
            </a:extLst>
          </p:cNvPr>
          <p:cNvCxnSpPr>
            <a:cxnSpLocks/>
          </p:cNvCxnSpPr>
          <p:nvPr/>
        </p:nvCxnSpPr>
        <p:spPr>
          <a:xfrm flipH="1">
            <a:off x="1454150" y="1916443"/>
            <a:ext cx="79658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線矢印コネクタ 113">
            <a:extLst>
              <a:ext uri="{FF2B5EF4-FFF2-40B4-BE49-F238E27FC236}">
                <a16:creationId xmlns:a16="http://schemas.microsoft.com/office/drawing/2014/main" id="{BC68EAD3-0FF2-1C3F-1016-D32E2FB3DBD0}"/>
              </a:ext>
            </a:extLst>
          </p:cNvPr>
          <p:cNvCxnSpPr>
            <a:cxnSpLocks/>
          </p:cNvCxnSpPr>
          <p:nvPr/>
        </p:nvCxnSpPr>
        <p:spPr>
          <a:xfrm flipV="1">
            <a:off x="1454150" y="1916443"/>
            <a:ext cx="0" cy="8753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CECB262-FE0D-0DCA-51B9-7F45C48319AB}"/>
              </a:ext>
            </a:extLst>
          </p:cNvPr>
          <p:cNvSpPr/>
          <p:nvPr/>
        </p:nvSpPr>
        <p:spPr>
          <a:xfrm>
            <a:off x="5985365" y="491597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0351BE74-351F-A71C-C425-D30754E4E809}"/>
              </a:ext>
            </a:extLst>
          </p:cNvPr>
          <p:cNvCxnSpPr>
            <a:cxnSpLocks/>
          </p:cNvCxnSpPr>
          <p:nvPr/>
        </p:nvCxnSpPr>
        <p:spPr>
          <a:xfrm flipH="1">
            <a:off x="2995987" y="2043435"/>
            <a:ext cx="44638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167CDA9B-C8DB-18F5-E3DB-B0256E453238}"/>
              </a:ext>
            </a:extLst>
          </p:cNvPr>
          <p:cNvSpPr/>
          <p:nvPr/>
        </p:nvSpPr>
        <p:spPr>
          <a:xfrm>
            <a:off x="5093078" y="3567928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cxnSp>
        <p:nvCxnSpPr>
          <p:cNvPr id="142" name="直線矢印コネクタ 141">
            <a:extLst>
              <a:ext uri="{FF2B5EF4-FFF2-40B4-BE49-F238E27FC236}">
                <a16:creationId xmlns:a16="http://schemas.microsoft.com/office/drawing/2014/main" id="{B2AE7E8C-1EB3-E33E-F133-1EEE61C99AFA}"/>
              </a:ext>
            </a:extLst>
          </p:cNvPr>
          <p:cNvCxnSpPr>
            <a:cxnSpLocks/>
          </p:cNvCxnSpPr>
          <p:nvPr/>
        </p:nvCxnSpPr>
        <p:spPr>
          <a:xfrm>
            <a:off x="4486159" y="2855391"/>
            <a:ext cx="6069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コネクタ: カギ線 143">
            <a:extLst>
              <a:ext uri="{FF2B5EF4-FFF2-40B4-BE49-F238E27FC236}">
                <a16:creationId xmlns:a16="http://schemas.microsoft.com/office/drawing/2014/main" id="{2A83236D-7117-8CAB-0EA8-7B062BE017B3}"/>
              </a:ext>
            </a:extLst>
          </p:cNvPr>
          <p:cNvCxnSpPr>
            <a:cxnSpLocks/>
            <a:stCxn id="20" idx="3"/>
            <a:endCxn id="23" idx="2"/>
          </p:cNvCxnSpPr>
          <p:nvPr/>
        </p:nvCxnSpPr>
        <p:spPr>
          <a:xfrm flipV="1">
            <a:off x="2995987" y="3106592"/>
            <a:ext cx="886268" cy="70036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57ECCC9E-116E-FEB2-8E22-5D3988F07135}"/>
              </a:ext>
            </a:extLst>
          </p:cNvPr>
          <p:cNvSpPr txBox="1"/>
          <p:nvPr/>
        </p:nvSpPr>
        <p:spPr>
          <a:xfrm>
            <a:off x="10102763" y="1385761"/>
            <a:ext cx="1047098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B8636C26-596F-E070-2A2B-7BF35405126A}"/>
              </a:ext>
            </a:extLst>
          </p:cNvPr>
          <p:cNvSpPr txBox="1"/>
          <p:nvPr/>
        </p:nvSpPr>
        <p:spPr>
          <a:xfrm>
            <a:off x="1047332" y="1398646"/>
            <a:ext cx="1496485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250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994290" y="265293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994290" y="198237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996146" y="981853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98237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2506405" y="92314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3906152" y="91978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107170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3922306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283252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226301" y="195744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356129" y="241748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356129" y="291418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306796" y="202393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05215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2041931" y="2899955"/>
            <a:ext cx="391938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2304558" y="363199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2433869" y="2201782"/>
            <a:ext cx="0" cy="143020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041931" y="2193437"/>
            <a:ext cx="317673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20178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994290" y="366439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1874701" y="3782826"/>
            <a:ext cx="42985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252510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38268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 flipV="1">
            <a:off x="4965700" y="1323975"/>
            <a:ext cx="0" cy="2058707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788268" y="1321636"/>
            <a:ext cx="430395" cy="0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317654"/>
            <a:ext cx="1083843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054492"/>
            <a:ext cx="1083843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147175"/>
            <a:ext cx="52386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136593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3923932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304677" y="379034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994290" y="410251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35609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563888"/>
            <a:ext cx="0" cy="267145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1874701" y="4235340"/>
            <a:ext cx="260876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2506405" y="430428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9A119D-3353-A9E8-3975-FDCD86B2A27E}"/>
              </a:ext>
            </a:extLst>
          </p:cNvPr>
          <p:cNvSpPr/>
          <p:nvPr/>
        </p:nvSpPr>
        <p:spPr>
          <a:xfrm>
            <a:off x="3984636" y="98252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39AF7E-E42D-61A2-07B7-26220AC5F5E7}"/>
              </a:ext>
            </a:extLst>
          </p:cNvPr>
          <p:cNvSpPr/>
          <p:nvPr/>
        </p:nvSpPr>
        <p:spPr>
          <a:xfrm>
            <a:off x="4063120" y="1058706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BF9F4A-ADF4-D884-DE2C-87E90714D32F}"/>
              </a:ext>
            </a:extLst>
          </p:cNvPr>
          <p:cNvSpPr/>
          <p:nvPr/>
        </p:nvSpPr>
        <p:spPr>
          <a:xfrm>
            <a:off x="2577582" y="981853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DC05031-A0E3-F221-D0A3-EC1431104D76}"/>
              </a:ext>
            </a:extLst>
          </p:cNvPr>
          <p:cNvSpPr/>
          <p:nvPr/>
        </p:nvSpPr>
        <p:spPr>
          <a:xfrm>
            <a:off x="2657586" y="105825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7B0B8B6A-F414-6D9A-CD7C-68057B532E24}"/>
              </a:ext>
            </a:extLst>
          </p:cNvPr>
          <p:cNvSpPr/>
          <p:nvPr/>
        </p:nvSpPr>
        <p:spPr>
          <a:xfrm>
            <a:off x="996146" y="54168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55CA28FA-7103-DBFD-893A-C0519DD37040}"/>
              </a:ext>
            </a:extLst>
          </p:cNvPr>
          <p:cNvCxnSpPr>
            <a:cxnSpLocks/>
          </p:cNvCxnSpPr>
          <p:nvPr/>
        </p:nvCxnSpPr>
        <p:spPr>
          <a:xfrm flipV="1">
            <a:off x="5686425" y="3503082"/>
            <a:ext cx="0" cy="27974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AEE20F5D-F465-96E6-ACC3-0AD328D69813}"/>
              </a:ext>
            </a:extLst>
          </p:cNvPr>
          <p:cNvCxnSpPr>
            <a:cxnSpLocks/>
          </p:cNvCxnSpPr>
          <p:nvPr/>
        </p:nvCxnSpPr>
        <p:spPr>
          <a:xfrm flipV="1">
            <a:off x="4238625" y="1563888"/>
            <a:ext cx="0" cy="22189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11490B4-586D-D2B4-59EC-D0A08B444098}"/>
              </a:ext>
            </a:extLst>
          </p:cNvPr>
          <p:cNvSpPr txBox="1"/>
          <p:nvPr/>
        </p:nvSpPr>
        <p:spPr>
          <a:xfrm>
            <a:off x="3028470" y="5824728"/>
            <a:ext cx="145499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 reset</a:t>
            </a: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EE4B0878-FEA5-8298-61ED-1E587C23E39D}"/>
              </a:ext>
            </a:extLst>
          </p:cNvPr>
          <p:cNvCxnSpPr>
            <a:cxnSpLocks/>
          </p:cNvCxnSpPr>
          <p:nvPr/>
        </p:nvCxnSpPr>
        <p:spPr>
          <a:xfrm flipH="1">
            <a:off x="3711209" y="1321636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0E0FF2DE-AC75-C741-A1CB-F2404525C245}"/>
              </a:ext>
            </a:extLst>
          </p:cNvPr>
          <p:cNvCxnSpPr>
            <a:cxnSpLocks/>
          </p:cNvCxnSpPr>
          <p:nvPr/>
        </p:nvCxnSpPr>
        <p:spPr>
          <a:xfrm flipH="1">
            <a:off x="2049769" y="1340252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2B395BD2-C48D-3FE5-12ED-39202AB1620B}"/>
              </a:ext>
            </a:extLst>
          </p:cNvPr>
          <p:cNvCxnSpPr>
            <a:cxnSpLocks/>
          </p:cNvCxnSpPr>
          <p:nvPr/>
        </p:nvCxnSpPr>
        <p:spPr>
          <a:xfrm flipH="1">
            <a:off x="2049769" y="684932"/>
            <a:ext cx="25478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1FA7C30-C26C-CF63-2975-EBDE95BB5B8A}"/>
              </a:ext>
            </a:extLst>
          </p:cNvPr>
          <p:cNvCxnSpPr>
            <a:cxnSpLocks/>
          </p:cNvCxnSpPr>
          <p:nvPr/>
        </p:nvCxnSpPr>
        <p:spPr>
          <a:xfrm>
            <a:off x="2304558" y="684932"/>
            <a:ext cx="0" cy="65532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C6654081-10B6-15B6-8D1D-4C263C5E07A4}"/>
              </a:ext>
            </a:extLst>
          </p:cNvPr>
          <p:cNvSpPr txBox="1"/>
          <p:nvPr/>
        </p:nvSpPr>
        <p:spPr>
          <a:xfrm>
            <a:off x="2603151" y="59079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x17</a:t>
            </a:r>
          </a:p>
        </p:txBody>
      </p:sp>
    </p:spTree>
    <p:extLst>
      <p:ext uri="{BB962C8B-B14F-4D97-AF65-F5344CB8AC3E}">
        <p14:creationId xmlns:p14="http://schemas.microsoft.com/office/powerpoint/2010/main" val="1844962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6089745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2329875" y="6103483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627260" y="6519446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StrHrTdc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2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2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</a:t>
              </a:r>
              <a:r>
                <a:rPr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</a:t>
              </a:r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B154CDD-D8DB-B702-DEC1-CB61E85AF7AC}"/>
              </a:ext>
            </a:extLst>
          </p:cNvPr>
          <p:cNvSpPr txBox="1"/>
          <p:nvPr/>
        </p:nvSpPr>
        <p:spPr>
          <a:xfrm>
            <a:off x="6539116" y="736993"/>
            <a:ext cx="2785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0-1: Primary (TX for </a:t>
            </a:r>
            <a:r>
              <a:rPr lang="en-US" altLang="ja-JP" sz="1400" dirty="0" err="1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Mzn</a:t>
            </a:r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)</a:t>
            </a:r>
          </a:p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2</a:t>
            </a:r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08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21613</TotalTime>
  <Words>1302</Words>
  <Application>Microsoft Office PowerPoint</Application>
  <PresentationFormat>ワイド画面</PresentationFormat>
  <Paragraphs>602</Paragraphs>
  <Slides>23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23</vt:i4>
      </vt:variant>
    </vt:vector>
  </HeadingPairs>
  <TitlesOfParts>
    <vt:vector size="32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418</cp:revision>
  <dcterms:created xsi:type="dcterms:W3CDTF">2024-04-03T11:07:37Z</dcterms:created>
  <dcterms:modified xsi:type="dcterms:W3CDTF">2024-10-22T08:30:07Z</dcterms:modified>
</cp:coreProperties>
</file>

<file path=docProps/thumbnail.jpeg>
</file>